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97" r:id="rId2"/>
    <p:sldId id="298" r:id="rId3"/>
    <p:sldId id="258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90" r:id="rId13"/>
    <p:sldId id="291" r:id="rId14"/>
    <p:sldId id="293" r:id="rId15"/>
    <p:sldId id="294" r:id="rId16"/>
    <p:sldId id="29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660066"/>
    <a:srgbClr val="003366"/>
    <a:srgbClr val="006600"/>
    <a:srgbClr val="663300"/>
    <a:srgbClr val="660033"/>
    <a:srgbClr val="FF00FF"/>
    <a:srgbClr val="0000CC"/>
    <a:srgbClr val="A60A6E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62" autoAdjust="0"/>
    <p:restoredTop sz="94660"/>
  </p:normalViewPr>
  <p:slideViewPr>
    <p:cSldViewPr>
      <p:cViewPr varScale="1">
        <p:scale>
          <a:sx n="74" d="100"/>
          <a:sy n="74" d="100"/>
        </p:scale>
        <p:origin x="-126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137038-078A-4A32-8076-34BDCFB8163E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3EF7AA-555E-44A8-83BB-DFF2A19564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932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87E15-6264-4845-BD59-57F79444C838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845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3EF7AA-555E-44A8-83BB-DFF2A19564F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4644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3EF7AA-555E-44A8-83BB-DFF2A19564F9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943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325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651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00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695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66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763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04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905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953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415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704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4D2F9-565B-44FA-8140-7D8CE28A01AC}" type="datetimeFigureOut">
              <a:rPr lang="en-US" smtClean="0"/>
              <a:t>28-Nov-18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600200"/>
            <a:ext cx="8373110" cy="1096899"/>
          </a:xfrm>
        </p:spPr>
        <p:txBody>
          <a:bodyPr>
            <a:noAutofit/>
          </a:bodyPr>
          <a:lstStyle/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 LÝ TỰ TRỌNG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NGUYỄN THỊ THU TÂM</a:t>
            </a:r>
            <a:endParaRPr lang="vi-VN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34" y="-195"/>
            <a:ext cx="3781405" cy="148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8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UNIT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763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BÀI : STARTER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708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4127" y="9367"/>
            <a:ext cx="8153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2</a:t>
            </a:r>
            <a:r>
              <a:rPr lang="en-US" sz="4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THE EXTERIOR </a:t>
            </a:r>
            <a:endParaRPr lang="en-US" sz="45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673552" y="6237312"/>
            <a:ext cx="2133600" cy="476250"/>
          </a:xfrm>
        </p:spPr>
        <p:txBody>
          <a:bodyPr/>
          <a:lstStyle/>
          <a:p>
            <a:fld id="{9CA74AF8-60A3-479D-972C-74ADC0ADF460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862" y="794197"/>
            <a:ext cx="6553200" cy="8060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" y="2819400"/>
            <a:ext cx="9137073" cy="4038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0200"/>
            <a:ext cx="9144000" cy="10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9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5000"/>
            <a:ext cx="2819400" cy="1149926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562600"/>
          </a:xfr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343400" y="5635336"/>
            <a:ext cx="4634345" cy="11499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0000"/>
                </a:solidFill>
              </a:rPr>
              <a:t>1926- MUNICH 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362200" y="3733800"/>
            <a:ext cx="3505200" cy="11499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0000"/>
                </a:solidFill>
              </a:rPr>
              <a:t>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372" y="152399"/>
            <a:ext cx="1286055" cy="1286055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5708075"/>
            <a:ext cx="2362200" cy="11499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0000"/>
                </a:solidFill>
              </a:rPr>
              <a:t>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9863"/>
            <a:ext cx="4343400" cy="1295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39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858"/>
            <a:ext cx="9144000" cy="5445058"/>
          </a:xfrm>
        </p:spPr>
      </p:pic>
      <p:sp>
        <p:nvSpPr>
          <p:cNvPr id="6" name="Rectangle 5"/>
          <p:cNvSpPr/>
          <p:nvPr/>
        </p:nvSpPr>
        <p:spPr>
          <a:xfrm>
            <a:off x="190500" y="5486400"/>
            <a:ext cx="5410199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7000" b="1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Vauxhall</a:t>
            </a:r>
            <a:endParaRPr lang="en-US" sz="7000" b="1" cap="none" spc="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38800" y="5532567"/>
            <a:ext cx="1905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600" b="1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1903- </a:t>
            </a:r>
            <a:endParaRPr lang="en-US" sz="6600" b="1" cap="none" spc="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457200"/>
            <a:ext cx="1390844" cy="14098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4267200"/>
            <a:ext cx="3574473" cy="110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36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057" y="3505200"/>
            <a:ext cx="1828800" cy="1066800"/>
          </a:xfrm>
        </p:spPr>
        <p:txBody>
          <a:bodyPr>
            <a:normAutofit lnSpcReduction="10000"/>
          </a:bodyPr>
          <a:lstStyle/>
          <a:p>
            <a:r>
              <a:rPr lang="en-US" sz="7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VW</a:t>
            </a:r>
            <a:endParaRPr lang="en-US" sz="7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52" y="-20782"/>
            <a:ext cx="9116291" cy="5562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1828800"/>
            <a:ext cx="2895600" cy="2209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457" y="5710405"/>
            <a:ext cx="3886743" cy="809738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6172200" y="5638046"/>
            <a:ext cx="2514600" cy="1066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7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1937</a:t>
            </a:r>
            <a:endParaRPr lang="en-US" sz="7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228600" y="5644973"/>
            <a:ext cx="1828800" cy="10668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7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VW</a:t>
            </a:r>
            <a:endParaRPr lang="en-US" sz="7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2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81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81600"/>
            <a:ext cx="2286000" cy="1676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744" y="5230090"/>
            <a:ext cx="3442855" cy="9144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5867400"/>
            <a:ext cx="2971800" cy="838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5486400"/>
            <a:ext cx="22098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27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3201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2781300"/>
            <a:ext cx="2424546" cy="1925782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4572000" y="5354780"/>
            <a:ext cx="4572000" cy="15032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838200" y="5354780"/>
            <a:ext cx="3733800" cy="15032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Ferdinand Porsche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4772890" y="5271653"/>
            <a:ext cx="4405745" cy="16694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1931</a:t>
            </a:r>
          </a:p>
          <a:p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Germany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94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562600"/>
            <a:ext cx="8229600" cy="1143000"/>
          </a:xfrm>
        </p:spPr>
        <p:txBody>
          <a:bodyPr>
            <a:norm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1959 - England</a:t>
            </a:r>
            <a:endParaRPr lang="en-US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5626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2705478" cy="1295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117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76200"/>
            <a:ext cx="7848600" cy="762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4" y="978508"/>
            <a:ext cx="8839200" cy="441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57800"/>
            <a:ext cx="9144000" cy="160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47982" y="1280235"/>
            <a:ext cx="190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sunroof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90116" y="936974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roof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03620" y="1886289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windscreen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5279" y="457200"/>
            <a:ext cx="3352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4.windscreen</a:t>
            </a:r>
          </a:p>
          <a:p>
            <a:r>
              <a:rPr lang="en-US" sz="4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wiper</a:t>
            </a:r>
            <a:endParaRPr lang="en-US" sz="40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95400" y="1988121"/>
            <a:ext cx="1908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bonnet</a:t>
            </a:r>
            <a:endParaRPr lang="en-US" sz="40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6859" y="2667763"/>
            <a:ext cx="1908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logo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9687" y="3390674"/>
            <a:ext cx="2220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headlight</a:t>
            </a:r>
            <a:endParaRPr lang="en-US" sz="4000" b="1" dirty="0">
              <a:solidFill>
                <a:srgbClr val="A60A6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977" y="4103079"/>
            <a:ext cx="333026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ront bumper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71600" y="4707394"/>
            <a:ext cx="3124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indicator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36006" y="2627728"/>
            <a:ext cx="1908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wing</a:t>
            </a:r>
            <a:endParaRPr lang="en-US" sz="4000" b="1" dirty="0">
              <a:solidFill>
                <a:srgbClr val="A60A6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69854" y="4690222"/>
            <a:ext cx="27861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wheel arch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55524" y="3398723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sill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427891" y="4342061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tyre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915142" y="3218221"/>
            <a:ext cx="14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wheel</a:t>
            </a:r>
          </a:p>
          <a:p>
            <a:r>
              <a:rPr lang="en-US" sz="36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trim</a:t>
            </a:r>
            <a:endParaRPr lang="en-US" sz="36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87803" y="1624679"/>
            <a:ext cx="14767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etrol </a:t>
            </a:r>
          </a:p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flap</a:t>
            </a:r>
          </a:p>
          <a:p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39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3124200" cy="7921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1. sunroof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1071706"/>
            <a:ext cx="29718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 roof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3855" y="1889987"/>
            <a:ext cx="45720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 windscreen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2786489"/>
            <a:ext cx="7315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4. windscreen wiper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3733800"/>
            <a:ext cx="33528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5. bonnet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13855" y="4678362"/>
            <a:ext cx="3519055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6. logo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13855" y="5470524"/>
            <a:ext cx="4703618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7. </a:t>
            </a:r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ead light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28600" y="279544"/>
            <a:ext cx="3124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1. sunroof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96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08" y="25460"/>
            <a:ext cx="6248400" cy="792162"/>
          </a:xfrm>
        </p:spPr>
        <p:txBody>
          <a:bodyPr>
            <a:noAutofit/>
          </a:bodyPr>
          <a:lstStyle/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8. </a:t>
            </a:r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ront bumper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5635" y="773605"/>
            <a:ext cx="4308763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9. indicator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87036" y="1577963"/>
            <a:ext cx="45720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10. wing</a:t>
            </a:r>
          </a:p>
          <a:p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3855" y="2370125"/>
            <a:ext cx="7315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11. wheel arch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3855" y="3162287"/>
            <a:ext cx="33528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12. Sill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96983" y="3960353"/>
            <a:ext cx="3519055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13. </a:t>
            </a:r>
            <a:r>
              <a:rPr lang="en-US" sz="50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tyre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152400" y="4876800"/>
            <a:ext cx="4703618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14. wheel trim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8208" y="5777345"/>
            <a:ext cx="4703618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15. petrol flap</a:t>
            </a:r>
          </a:p>
          <a:p>
            <a:pPr algn="l"/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549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4958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0" y="4703618"/>
            <a:ext cx="9144000" cy="215438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560972" y="609600"/>
            <a:ext cx="2209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ing </a:t>
            </a:r>
          </a:p>
          <a:p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mirror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81600" y="32197"/>
            <a:ext cx="1905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side </a:t>
            </a:r>
          </a:p>
          <a:p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indow</a:t>
            </a:r>
          </a:p>
          <a:p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06651" y="-7865"/>
            <a:ext cx="1905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rear </a:t>
            </a:r>
          </a:p>
          <a:p>
            <a:r>
              <a:rPr lang="en-US" sz="4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indow</a:t>
            </a:r>
          </a:p>
          <a:p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06262" y="789057"/>
            <a:ext cx="1493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aerial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3814" y="203050"/>
            <a:ext cx="1493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badge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1143000"/>
            <a:ext cx="2209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4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umber</a:t>
            </a:r>
          </a:p>
          <a:p>
            <a:r>
              <a:rPr lang="en-US" sz="4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plate</a:t>
            </a:r>
            <a:endParaRPr lang="en-US" sz="40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5851" y="2923505"/>
            <a:ext cx="14939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oot</a:t>
            </a:r>
          </a:p>
          <a:p>
            <a:endParaRPr lang="en-US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3814" y="3662168"/>
            <a:ext cx="20466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rear bumper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09482" y="4200777"/>
            <a:ext cx="311346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xhaust pipe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00270" y="2261785"/>
            <a:ext cx="1905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rear </a:t>
            </a:r>
          </a:p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light</a:t>
            </a:r>
          </a:p>
          <a:p>
            <a:endParaRPr lang="en-US" sz="40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15000" y="4117770"/>
            <a:ext cx="1493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door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483162" y="3539057"/>
            <a:ext cx="1739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oor</a:t>
            </a:r>
          </a:p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handle</a:t>
            </a:r>
          </a:p>
        </p:txBody>
      </p:sp>
    </p:spTree>
    <p:extLst>
      <p:ext uri="{BB962C8B-B14F-4D97-AF65-F5344CB8AC3E}">
        <p14:creationId xmlns:p14="http://schemas.microsoft.com/office/powerpoint/2010/main" val="331710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37805" y="304800"/>
            <a:ext cx="6400800" cy="792162"/>
          </a:xfrm>
        </p:spPr>
        <p:txBody>
          <a:bodyPr>
            <a:noAutofit/>
          </a:bodyPr>
          <a:lstStyle/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16. wing mirror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439" y="1295400"/>
            <a:ext cx="4648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17. side widow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82832" y="2261810"/>
            <a:ext cx="6490855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18. </a:t>
            </a:r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ear window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50175" y="3325281"/>
            <a:ext cx="7315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19. aerial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32032" y="4372041"/>
            <a:ext cx="33528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20. badge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0782" y="5410200"/>
            <a:ext cx="6127174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21. number plate</a:t>
            </a:r>
          </a:p>
          <a:p>
            <a:pPr algn="l"/>
            <a:endParaRPr lang="en-US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615579" y="304800"/>
            <a:ext cx="4703618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22. boot</a:t>
            </a:r>
            <a:endParaRPr lang="en-US" sz="50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36864" y="1295400"/>
            <a:ext cx="5526234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23. rear bumper</a:t>
            </a:r>
            <a:endParaRPr lang="en-US" sz="50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724566" y="2158036"/>
            <a:ext cx="4648200" cy="999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48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24. exhaust pipe</a:t>
            </a:r>
          </a:p>
          <a:p>
            <a:pPr algn="l"/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724566" y="3165890"/>
            <a:ext cx="4731902" cy="999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5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25. rear light</a:t>
            </a:r>
          </a:p>
          <a:p>
            <a:pPr algn="l"/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4701639" y="4268267"/>
            <a:ext cx="4787486" cy="999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26. door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775366" y="5410200"/>
            <a:ext cx="5526234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27. door handle</a:t>
            </a:r>
            <a:endParaRPr lang="en-US" sz="45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32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59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990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200"/>
            <a:ext cx="9144001" cy="6019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8200" y="1447800"/>
            <a:ext cx="1905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bumpers</a:t>
            </a:r>
            <a:endParaRPr lang="en-US" sz="35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87203" y="1981200"/>
            <a:ext cx="1905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aerial</a:t>
            </a:r>
            <a:endParaRPr lang="en-US" sz="3500" b="1" dirty="0">
              <a:solidFill>
                <a:srgbClr val="A60A6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6600" y="2470413"/>
            <a:ext cx="1905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boot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29200" y="2971800"/>
            <a:ext cx="36576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5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indscreen wiper</a:t>
            </a:r>
            <a:endParaRPr lang="en-US" sz="35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50664" y="3619439"/>
            <a:ext cx="25693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badge/logo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25650" y="4038600"/>
            <a:ext cx="210354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tyre</a:t>
            </a:r>
            <a:endParaRPr lang="en-US" sz="35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77424" y="4953000"/>
            <a:ext cx="32385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logo</a:t>
            </a:r>
            <a:endParaRPr lang="en-US" sz="3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02724" y="5554841"/>
            <a:ext cx="1905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sunroof</a:t>
            </a:r>
            <a:endParaRPr lang="en-US" sz="35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05200" y="6019800"/>
            <a:ext cx="209147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indicator</a:t>
            </a:r>
            <a:endParaRPr lang="en-US" sz="35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83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222</Words>
  <Application>Microsoft Office PowerPoint</Application>
  <PresentationFormat>On-screen Show (4:3)</PresentationFormat>
  <Paragraphs>103</Paragraphs>
  <Slides>16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UNIT 2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1959 - England</vt:lpstr>
      <vt:lpstr>PowerPoint Presentation</vt:lpstr>
      <vt:lpstr>1. sunroof</vt:lpstr>
      <vt:lpstr> 8. front bumper </vt:lpstr>
      <vt:lpstr>PowerPoint Presentation</vt:lpstr>
      <vt:lpstr>  16. wing mirror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THUTAM</dc:creator>
  <cp:lastModifiedBy>THUTAM</cp:lastModifiedBy>
  <cp:revision>35</cp:revision>
  <dcterms:created xsi:type="dcterms:W3CDTF">2018-09-21T03:24:13Z</dcterms:created>
  <dcterms:modified xsi:type="dcterms:W3CDTF">2018-11-28T11:39:06Z</dcterms:modified>
</cp:coreProperties>
</file>